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9" r:id="rId4"/>
    <p:sldId id="258" r:id="rId5"/>
    <p:sldId id="279" r:id="rId6"/>
    <p:sldId id="264" r:id="rId7"/>
    <p:sldId id="265" r:id="rId8"/>
    <p:sldId id="266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FF"/>
    <a:srgbClr val="725A61"/>
    <a:srgbClr val="947981"/>
    <a:srgbClr val="25998E"/>
    <a:srgbClr val="8AD378"/>
    <a:srgbClr val="499F46"/>
    <a:srgbClr val="6FC1B4"/>
    <a:srgbClr val="D1814F"/>
    <a:srgbClr val="DFA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1" autoAdjust="0"/>
    <p:restoredTop sz="94660"/>
  </p:normalViewPr>
  <p:slideViewPr>
    <p:cSldViewPr snapToGrid="0">
      <p:cViewPr varScale="1">
        <p:scale>
          <a:sx n="92" d="100"/>
          <a:sy n="92" d="100"/>
        </p:scale>
        <p:origin x="7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F3E8D-DB75-4A8F-88F0-64013321BA89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A888B-F395-4E9F-9E85-92B75A791D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465020" y="2134054"/>
            <a:ext cx="1944688" cy="2162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21524" y="2134054"/>
            <a:ext cx="1944688" cy="2162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34533" y="2134054"/>
            <a:ext cx="1944688" cy="21621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6"/>
          <p:cNvSpPr>
            <a:spLocks noGrp="1"/>
          </p:cNvSpPr>
          <p:nvPr>
            <p:ph type="pic" sz="quarter" idx="13"/>
          </p:nvPr>
        </p:nvSpPr>
        <p:spPr>
          <a:xfrm>
            <a:off x="6178028" y="2134054"/>
            <a:ext cx="1944688" cy="21621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447014" y="1000125"/>
            <a:ext cx="3772686" cy="48577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24102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989399" y="0"/>
            <a:ext cx="2213202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92301" y="1123950"/>
            <a:ext cx="1574800" cy="386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214587" y="1123950"/>
            <a:ext cx="1574800" cy="386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6"/>
          <p:cNvSpPr>
            <a:spLocks noGrp="1"/>
          </p:cNvSpPr>
          <p:nvPr>
            <p:ph type="pic" sz="quarter" idx="12"/>
          </p:nvPr>
        </p:nvSpPr>
        <p:spPr>
          <a:xfrm>
            <a:off x="6536873" y="1123950"/>
            <a:ext cx="1574800" cy="386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859159" y="1123950"/>
            <a:ext cx="1574800" cy="3867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634514" y="0"/>
            <a:ext cx="3629025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1"/>
          </p:nvPr>
        </p:nvSpPr>
        <p:spPr>
          <a:xfrm>
            <a:off x="6061290" y="2114550"/>
            <a:ext cx="2037710" cy="3609974"/>
          </a:xfrm>
          <a:custGeom>
            <a:avLst/>
            <a:gdLst>
              <a:gd name="connsiteX0" fmla="*/ 0 w 2037710"/>
              <a:gd name="connsiteY0" fmla="*/ 0 h 3609974"/>
              <a:gd name="connsiteX1" fmla="*/ 2037710 w 2037710"/>
              <a:gd name="connsiteY1" fmla="*/ 0 h 3609974"/>
              <a:gd name="connsiteX2" fmla="*/ 2037710 w 2037710"/>
              <a:gd name="connsiteY2" fmla="*/ 3609974 h 3609974"/>
              <a:gd name="connsiteX3" fmla="*/ 0 w 2037710"/>
              <a:gd name="connsiteY3" fmla="*/ 3609974 h 36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7710" h="3609974">
                <a:moveTo>
                  <a:pt x="0" y="0"/>
                </a:moveTo>
                <a:lnTo>
                  <a:pt x="2037710" y="0"/>
                </a:lnTo>
                <a:lnTo>
                  <a:pt x="2037710" y="3609974"/>
                </a:lnTo>
                <a:lnTo>
                  <a:pt x="0" y="36099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2"/>
          </p:nvPr>
        </p:nvSpPr>
        <p:spPr>
          <a:xfrm>
            <a:off x="3031095" y="2114550"/>
            <a:ext cx="2037710" cy="3609974"/>
          </a:xfrm>
          <a:custGeom>
            <a:avLst/>
            <a:gdLst>
              <a:gd name="connsiteX0" fmla="*/ 0 w 2037710"/>
              <a:gd name="connsiteY0" fmla="*/ 0 h 3609974"/>
              <a:gd name="connsiteX1" fmla="*/ 2037710 w 2037710"/>
              <a:gd name="connsiteY1" fmla="*/ 0 h 3609974"/>
              <a:gd name="connsiteX2" fmla="*/ 2037710 w 2037710"/>
              <a:gd name="connsiteY2" fmla="*/ 3609974 h 3609974"/>
              <a:gd name="connsiteX3" fmla="*/ 0 w 2037710"/>
              <a:gd name="connsiteY3" fmla="*/ 3609974 h 36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7710" h="3609974">
                <a:moveTo>
                  <a:pt x="0" y="0"/>
                </a:moveTo>
                <a:lnTo>
                  <a:pt x="2037710" y="0"/>
                </a:lnTo>
                <a:lnTo>
                  <a:pt x="2037710" y="3609974"/>
                </a:lnTo>
                <a:lnTo>
                  <a:pt x="0" y="36099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1" y="2114550"/>
            <a:ext cx="2037710" cy="3609974"/>
          </a:xfrm>
          <a:custGeom>
            <a:avLst/>
            <a:gdLst>
              <a:gd name="connsiteX0" fmla="*/ 0 w 2037710"/>
              <a:gd name="connsiteY0" fmla="*/ 0 h 3609974"/>
              <a:gd name="connsiteX1" fmla="*/ 2037710 w 2037710"/>
              <a:gd name="connsiteY1" fmla="*/ 0 h 3609974"/>
              <a:gd name="connsiteX2" fmla="*/ 2037710 w 2037710"/>
              <a:gd name="connsiteY2" fmla="*/ 3609974 h 3609974"/>
              <a:gd name="connsiteX3" fmla="*/ 0 w 2037710"/>
              <a:gd name="connsiteY3" fmla="*/ 3609974 h 36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7710" h="3609974">
                <a:moveTo>
                  <a:pt x="0" y="0"/>
                </a:moveTo>
                <a:lnTo>
                  <a:pt x="2037710" y="0"/>
                </a:lnTo>
                <a:lnTo>
                  <a:pt x="2037710" y="3609974"/>
                </a:lnTo>
                <a:lnTo>
                  <a:pt x="0" y="36099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9109875" y="2114550"/>
            <a:ext cx="2037710" cy="3609974"/>
          </a:xfrm>
          <a:custGeom>
            <a:avLst/>
            <a:gdLst>
              <a:gd name="connsiteX0" fmla="*/ 0 w 2037710"/>
              <a:gd name="connsiteY0" fmla="*/ 0 h 3609974"/>
              <a:gd name="connsiteX1" fmla="*/ 2037710 w 2037710"/>
              <a:gd name="connsiteY1" fmla="*/ 0 h 3609974"/>
              <a:gd name="connsiteX2" fmla="*/ 2037710 w 2037710"/>
              <a:gd name="connsiteY2" fmla="*/ 3609974 h 3609974"/>
              <a:gd name="connsiteX3" fmla="*/ 0 w 2037710"/>
              <a:gd name="connsiteY3" fmla="*/ 3609974 h 36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7710" h="3609974">
                <a:moveTo>
                  <a:pt x="0" y="0"/>
                </a:moveTo>
                <a:lnTo>
                  <a:pt x="2037710" y="0"/>
                </a:lnTo>
                <a:lnTo>
                  <a:pt x="2037710" y="3609974"/>
                </a:lnTo>
                <a:lnTo>
                  <a:pt x="0" y="36099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19598812">
            <a:off x="6412199" y="2615829"/>
            <a:ext cx="5469770" cy="546977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 rot="15643477">
            <a:off x="9623401" y="-662484"/>
            <a:ext cx="3242068" cy="324206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574" y="220453"/>
            <a:ext cx="815086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Developing a Responsive and User-Friendly</a:t>
            </a:r>
          </a:p>
          <a:p>
            <a:r>
              <a:rPr lang="en-US" altLang="zh-CN" sz="3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Website using Latest Web Development </a:t>
            </a:r>
          </a:p>
          <a:p>
            <a:r>
              <a:rPr lang="en-US" altLang="zh-CN" sz="3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Tools</a:t>
            </a:r>
            <a:endParaRPr lang="zh-CN" altLang="en-US" sz="30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8470" y="2451100"/>
            <a:ext cx="10503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Harsh Joshi</a:t>
            </a:r>
            <a:r>
              <a:rPr lang="en-US" b="1" dirty="0">
                <a:solidFill>
                  <a:schemeClr val="bg1"/>
                </a:solidFill>
                <a:sym typeface="+mn-ea"/>
              </a:rPr>
              <a:t>			    Mentor: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               2019665</a:t>
            </a:r>
            <a:r>
              <a:rPr lang="en-US" b="1" dirty="0">
                <a:solidFill>
                  <a:schemeClr val="bg1"/>
                </a:solidFill>
                <a:sym typeface="+mn-ea"/>
              </a:rPr>
              <a:t>		      Mr. Ramesh Singh Rawat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138170" y="3743960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CST SPL : 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 rot="19598812">
            <a:off x="3042176" y="282529"/>
            <a:ext cx="6216015" cy="60833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 rot="15643477">
            <a:off x="9642649" y="-823944"/>
            <a:ext cx="3242068" cy="324206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 rot="15643477">
            <a:off x="661223" y="412671"/>
            <a:ext cx="1427797" cy="14277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  <a:cs typeface="+mn-ea"/>
              <a:sym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13580" y="888365"/>
            <a:ext cx="316484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chemeClr val="bg1"/>
                </a:solidFill>
              </a:rPr>
              <a:t>Problem  Statement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463290" y="1946275"/>
            <a:ext cx="53860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The problem statement of this project is to </a:t>
            </a:r>
          </a:p>
          <a:p>
            <a:r>
              <a:rPr lang="en-US" sz="2000" i="1">
                <a:solidFill>
                  <a:schemeClr val="bg1"/>
                </a:solidFill>
              </a:rPr>
              <a:t>develop a responsive and userfriendly website</a:t>
            </a:r>
          </a:p>
          <a:p>
            <a:r>
              <a:rPr lang="en-US" sz="2000" i="1">
                <a:solidFill>
                  <a:schemeClr val="bg1"/>
                </a:solidFill>
              </a:rPr>
              <a:t>using latest web development tools.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161665" y="3543300"/>
            <a:ext cx="583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GB" i="1" dirty="0">
                <a:solidFill>
                  <a:schemeClr val="bg1"/>
                </a:solidFill>
              </a:rPr>
              <a:t>The approach taken consists of using HTML, CSS, and JavaScript to develop an online weather application."</a:t>
            </a:r>
            <a:r>
              <a:rPr lang="en-US" i="1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2172" y="1088020"/>
            <a:ext cx="3989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Introduction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593751" y="788851"/>
            <a:ext cx="3246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919421" y="2584983"/>
            <a:ext cx="75736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Purpose : To provide users with real time weather information for their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current location or any search city.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Aim :  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 Provide Accurate Weather Information	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               (ii) Enhance User Experience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               (iii) Promote Accessibility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 rot="20208346">
            <a:off x="8531382" y="4465859"/>
            <a:ext cx="4891359" cy="489135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5020" y="1427084"/>
            <a:ext cx="1944688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Requirements are gathered and analyzed inorder to add more suited functionalities.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21524" y="1427084"/>
            <a:ext cx="1944688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A design based on the analyzed requirements is developed which helps in the implementation phase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78028" y="1427719"/>
            <a:ext cx="1944688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Implementation of the design is started and is done in phases or parts inorder to get more better results.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30747" y="1428354"/>
            <a:ext cx="1944688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Each unit is then combined with each other and is then deployed on the server.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3862239" y="360301"/>
            <a:ext cx="4467522" cy="53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5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Methodology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75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274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1790700" y="392373"/>
            <a:ext cx="8610600" cy="495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5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lt"/>
              </a:rPr>
              <a:t>User’s Role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711781" y="1468373"/>
            <a:ext cx="10985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</a:rPr>
              <a:t>The primary role of the user in this application is to :</a:t>
            </a:r>
          </a:p>
          <a:p>
            <a:endParaRPr lang="en-GB" sz="2800" i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chemeClr val="bg1"/>
                </a:solidFill>
              </a:rPr>
              <a:t>View the current weather conditions of their location by granting location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chemeClr val="bg1"/>
                </a:solidFill>
              </a:rPr>
              <a:t>Search for the weather information of any city using the search 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chemeClr val="bg1"/>
                </a:solidFill>
              </a:rPr>
              <a:t>Switch between "Your Weather" and "Search Weather" tabs to navigate between their local weather and searched city weather.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4880264" y="586058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 of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65F2B-F6B0-0308-98D7-A297D107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73" y="430420"/>
            <a:ext cx="6423253" cy="54301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7"/>
          <p:cNvSpPr txBox="1"/>
          <p:nvPr/>
        </p:nvSpPr>
        <p:spPr>
          <a:xfrm>
            <a:off x="3128010" y="150495"/>
            <a:ext cx="5935980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165">
              <a:defRPr/>
            </a:pPr>
            <a:r>
              <a:rPr lang="en-US" sz="3500" b="1" spc="6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Result &amp; Discussion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815713" y="5075780"/>
            <a:ext cx="165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9A644-9BA8-33F4-46D0-0738F43D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32" y="1151905"/>
            <a:ext cx="6728595" cy="379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30"/>
          <p:cNvSpPr txBox="1"/>
          <p:nvPr/>
        </p:nvSpPr>
        <p:spPr>
          <a:xfrm>
            <a:off x="1228982" y="3349625"/>
            <a:ext cx="3289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Current Location weather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6634296" y="5500844"/>
            <a:ext cx="4620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We search weather for any location 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EA93C-F486-9C74-C5E5-55BFC33CB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9" y="100339"/>
            <a:ext cx="5168947" cy="3157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434198-B1E3-7AFD-B1AB-4F6C57392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8156"/>
            <a:ext cx="5696961" cy="34626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67995"/>
            <a:ext cx="9916160" cy="744855"/>
          </a:xfrm>
        </p:spPr>
        <p:txBody>
          <a:bodyPr anchor="t">
            <a:norm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337581" y="1254414"/>
            <a:ext cx="11343005" cy="4462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</a:rPr>
              <a:t>In conclusion, this weather application allows users to easily check the current weather for their location and search for weather in other cities. Built using HTML, CSS, and JavaScript, it provides real-time weather updates in a user-friendly way.</a:t>
            </a:r>
            <a:endParaRPr lang="en-US" sz="2400" dirty="0">
              <a:solidFill>
                <a:schemeClr val="bg1"/>
              </a:solidFill>
              <a:latin typeface="Sitka Heading Semibold" pitchFamily="2" charset="0"/>
            </a:endParaRPr>
          </a:p>
          <a:p>
            <a:pPr indent="0"/>
            <a:endParaRPr lang="en-US" sz="2400" dirty="0">
              <a:solidFill>
                <a:schemeClr val="bg1"/>
              </a:solidFill>
              <a:latin typeface="Sitka Heading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For future improvements, we can add :</a:t>
            </a:r>
          </a:p>
          <a:p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     (</a:t>
            </a:r>
            <a:r>
              <a:rPr lang="en-GB" sz="2400" dirty="0" err="1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i</a:t>
            </a:r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) Weather Forecast: Include a 7-day weather forecast.</a:t>
            </a:r>
          </a:p>
          <a:p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     (ii) User Accounts: Allow users to create accounts and save their favourite 	locations. </a:t>
            </a:r>
          </a:p>
          <a:p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     (iii) Interactive Maps: Show weather conditions on maps.</a:t>
            </a:r>
          </a:p>
          <a:p>
            <a:r>
              <a:rPr lang="en-GB" sz="2400" dirty="0">
                <a:solidFill>
                  <a:schemeClr val="bg1"/>
                </a:solidFill>
                <a:latin typeface="Sitka Heading Semibold" pitchFamily="2" charset="0"/>
                <a:cs typeface="Times New Roman" panose="02020603050405020304" pitchFamily="18" charset="0"/>
              </a:rPr>
              <a:t>     (iv) Notifications: Send alerts for severe weather conditions.</a:t>
            </a:r>
          </a:p>
          <a:p>
            <a:pPr indent="0"/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BD1FA"/>
      </a:accent1>
      <a:accent2>
        <a:srgbClr val="0F7BD5"/>
      </a:accent2>
      <a:accent3>
        <a:srgbClr val="AA1BE3"/>
      </a:accent3>
      <a:accent4>
        <a:srgbClr val="E716CE"/>
      </a:accent4>
      <a:accent5>
        <a:srgbClr val="F84893"/>
      </a:accent5>
      <a:accent6>
        <a:srgbClr val="FB84B7"/>
      </a:accent6>
      <a:hlink>
        <a:srgbClr val="4BD1FA"/>
      </a:hlink>
      <a:folHlink>
        <a:srgbClr val="BFBFBF"/>
      </a:folHlink>
    </a:clrScheme>
    <a:fontScheme name="2pcnqffy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BD1FA"/>
    </a:accent1>
    <a:accent2>
      <a:srgbClr val="0F7BD5"/>
    </a:accent2>
    <a:accent3>
      <a:srgbClr val="AA1BE3"/>
    </a:accent3>
    <a:accent4>
      <a:srgbClr val="E716CE"/>
    </a:accent4>
    <a:accent5>
      <a:srgbClr val="F84893"/>
    </a:accent5>
    <a:accent6>
      <a:srgbClr val="FB84B7"/>
    </a:accent6>
    <a:hlink>
      <a:srgbClr val="4BD1F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390</Words>
  <Application>Microsoft Office PowerPoint</Application>
  <PresentationFormat>Widescreen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Arial</vt:lpstr>
      <vt:lpstr>Sitka Heading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Harsh Joshi</cp:lastModifiedBy>
  <cp:revision>106</cp:revision>
  <dcterms:created xsi:type="dcterms:W3CDTF">2018-10-16T08:10:00Z</dcterms:created>
  <dcterms:modified xsi:type="dcterms:W3CDTF">2024-07-06T10:20:43Z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325DF7ED3AC34584821AF05FC543724E</vt:lpwstr>
  </property>
  <property fmtid="{D5CDD505-2E9C-101B-9397-08002B2CF9AE}" pid="3" name="KSOProductBuildVer">
    <vt:lpwstr>1033-11.2.0.11225</vt:lpwstr>
  </property>
</Properties>
</file>